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5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0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3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5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AC03-A8C7-4490-950C-AF67B9FE1CD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5DAB-292F-4626-8D8C-0A753CCB5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242802"/>
            <a:ext cx="8808913" cy="1780108"/>
          </a:xfrm>
        </p:spPr>
        <p:txBody>
          <a:bodyPr>
            <a:normAutofit/>
          </a:bodyPr>
          <a:lstStyle/>
          <a:p>
            <a:r>
              <a:rPr lang="ru-RU" sz="1600" b="1" dirty="0"/>
              <a:t>Государственное бюджетное общеобразовательное учреждение средняя общеобразовательная школа №31 с углубленным изучением английского языка Василеостровского района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Санкт-Петербурга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89523" y="467053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Латышева Анастасия Александровна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3138" y="61608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61931" cy="12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http%3A/s31.ru/images/hat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92" y="2953646"/>
            <a:ext cx="8820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Мастер-класс «Создание интерактивных рабочих листов и чек-листов»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447" y="2132856"/>
            <a:ext cx="895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Городской семинар </a:t>
            </a:r>
            <a:r>
              <a:rPr lang="ru-RU" dirty="0"/>
              <a:t>– </a:t>
            </a:r>
            <a:r>
              <a:rPr lang="ru-RU" dirty="0" smtClean="0"/>
              <a:t>практикум</a:t>
            </a:r>
            <a:endParaRPr lang="ru-RU" dirty="0"/>
          </a:p>
          <a:p>
            <a:r>
              <a:rPr lang="ru-RU" dirty="0" smtClean="0"/>
              <a:t>«Развитие профессиональной компетентности классного руководителя как фактор повышения качества воспитания и социализации обучающихся»»</a:t>
            </a:r>
            <a:endParaRPr lang="ru-RU" dirty="0"/>
          </a:p>
          <a:p>
            <a:endParaRPr lang="ru-RU" dirty="0"/>
          </a:p>
        </p:txBody>
      </p:sp>
      <p:pic>
        <p:nvPicPr>
          <p:cNvPr id="8" name="Picture 2" descr="Классный руководитель - это я! |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5623425"/>
            <a:ext cx="4705389" cy="11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2966"/>
            <a:ext cx="8231560" cy="51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772816"/>
            <a:ext cx="2088232" cy="10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44924" cy="5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" y="332656"/>
            <a:ext cx="875617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638"/>
            <a:ext cx="8420356" cy="526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561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89978" cy="52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Ученики получают ссылку на интерактивный лист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5658"/>
            <a:ext cx="852574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953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0" y="380690"/>
            <a:ext cx="8794531" cy="5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24" y="-11726"/>
            <a:ext cx="8229600" cy="1143000"/>
          </a:xfrm>
        </p:spPr>
        <p:txBody>
          <a:bodyPr/>
          <a:lstStyle/>
          <a:p>
            <a:r>
              <a:rPr lang="ru-RU" dirty="0" smtClean="0"/>
              <a:t>Проект «Успешный ученик»</a:t>
            </a:r>
            <a:endParaRPr lang="ru-RU" dirty="0"/>
          </a:p>
        </p:txBody>
      </p:sp>
      <p:pic>
        <p:nvPicPr>
          <p:cNvPr id="5123" name="Picture 3" descr="C:\Users\candy\Desktop\МК_Латышева\блокнот учени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3257"/>
            <a:ext cx="3960440" cy="56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060848"/>
            <a:ext cx="399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Технология «Чек-лист» для обучающихся и родителей.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7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8" y="548680"/>
            <a:ext cx="8735616" cy="54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52574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" y="692696"/>
            <a:ext cx="9122906" cy="57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74765" cy="51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https://www.liveworksheets.com/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 детей не требуется регистрация</a:t>
            </a:r>
          </a:p>
          <a:p>
            <a:r>
              <a:rPr lang="ru-RU" dirty="0" smtClean="0"/>
              <a:t>Нельзя увидеть </a:t>
            </a:r>
            <a:r>
              <a:rPr lang="ru-RU" dirty="0" err="1" smtClean="0"/>
              <a:t>копипаст</a:t>
            </a:r>
            <a:endParaRPr lang="ru-RU" dirty="0" smtClean="0"/>
          </a:p>
          <a:p>
            <a:r>
              <a:rPr lang="ru-RU" dirty="0" smtClean="0"/>
              <a:t>Предметные задания\воспитательная работа</a:t>
            </a:r>
          </a:p>
          <a:p>
            <a:r>
              <a:rPr lang="ru-RU" dirty="0" smtClean="0"/>
              <a:t>Работы приходят в ящик на сайте, а не на почту</a:t>
            </a:r>
          </a:p>
          <a:p>
            <a:r>
              <a:rPr lang="ru-RU" dirty="0" smtClean="0"/>
              <a:t>Работы хранятся 30 дней</a:t>
            </a:r>
          </a:p>
          <a:p>
            <a:r>
              <a:rPr lang="ru-RU" dirty="0" smtClean="0"/>
              <a:t>Можно составить рабочую тетрадь</a:t>
            </a:r>
          </a:p>
          <a:p>
            <a:r>
              <a:rPr lang="ru-RU" dirty="0" smtClean="0"/>
              <a:t>Это бесплатно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y\Desktop\МК_Латышева\блокнот учени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34063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ndy\Desktop\МК_Латышева\блокнот ученика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"/>
            <a:ext cx="3347865" cy="47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2965"/>
            <a:ext cx="3240360" cy="45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6" y="1412776"/>
            <a:ext cx="8044339" cy="50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https://www.liveworksheets.com/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18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" y="836711"/>
            <a:ext cx="9071454" cy="56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40" y="476672"/>
            <a:ext cx="2160240" cy="17281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476672"/>
            <a:ext cx="2232248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67" y="764703"/>
            <a:ext cx="9186667" cy="57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1" y="764704"/>
            <a:ext cx="852574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32656"/>
            <a:ext cx="2520280" cy="27363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" y="620688"/>
            <a:ext cx="8966042" cy="56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420888"/>
            <a:ext cx="4248472" cy="2232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ndy\Downloads\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386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8020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116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Государственное бюджетное общеобразовательное учреждение средняя общеобразовательная школа №31 с углубленным изучением английского языка Василеостровского района  Санкт-Петербурга </vt:lpstr>
      <vt:lpstr>Проект «Успешный ученик»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Ученики получают ссылку на интерактивный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https://www.liveworksheets.com/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candy</dc:creator>
  <cp:lastModifiedBy>Anna</cp:lastModifiedBy>
  <cp:revision>9</cp:revision>
  <dcterms:created xsi:type="dcterms:W3CDTF">2020-10-13T09:32:01Z</dcterms:created>
  <dcterms:modified xsi:type="dcterms:W3CDTF">2020-10-15T16:22:49Z</dcterms:modified>
</cp:coreProperties>
</file>